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90" y="1548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>
                <a:solidFill>
                  <a:srgbClr val="7030A0"/>
                </a:solidFill>
              </a:rPr>
              <a:t>0</a:t>
            </a:r>
            <a:r>
              <a:rPr lang="en-US" sz="623" dirty="0">
                <a:solidFill>
                  <a:srgbClr val="7030A0"/>
                </a:solidFill>
              </a:rPr>
              <a:t>6</a:t>
            </a:r>
            <a:r>
              <a:rPr lang="ru-RU" sz="623" dirty="0">
                <a:solidFill>
                  <a:srgbClr val="7030A0"/>
                </a:solidFill>
              </a:rPr>
              <a:t> 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>
                <a:solidFill>
                  <a:srgbClr val="0070C0"/>
                </a:solidFill>
              </a:rPr>
              <a:t>https://altai22.pfdo.ru </a:t>
            </a:r>
            <a:r>
              <a:rPr lang="ru-RU" sz="623" dirty="0">
                <a:solidFill>
                  <a:srgbClr val="0070C0"/>
                </a:solidFill>
              </a:rPr>
              <a:t>в 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https://altai22.pfdo.ru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https://altai22.pfdo.ru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38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https://altai22.pfdo.ru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>
                <a:solidFill>
                  <a:srgbClr val="7030A0"/>
                </a:solidFill>
              </a:rPr>
              <a:t>0</a:t>
            </a:r>
            <a:r>
              <a:rPr lang="en-US" sz="623" dirty="0">
                <a:solidFill>
                  <a:srgbClr val="7030A0"/>
                </a:solidFill>
              </a:rPr>
              <a:t>6</a:t>
            </a:r>
            <a:r>
              <a:rPr lang="ru-RU" sz="623" dirty="0">
                <a:solidFill>
                  <a:srgbClr val="7030A0"/>
                </a:solidFill>
              </a:rPr>
              <a:t> 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https://altai22.pfdo.ru</a:t>
            </a:r>
            <a:r>
              <a:rPr lang="ru-RU" sz="623" dirty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623" dirty="0">
                <a:solidFill>
                  <a:srgbClr val="0070C0"/>
                </a:solidFill>
              </a:rPr>
              <a:t>altai22.pfdo.ru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https://altai22.pfdo.ru</a:t>
            </a:r>
            <a:r>
              <a:rPr lang="ru-RU" sz="900" dirty="0">
                <a:solidFill>
                  <a:srgbClr val="0070C0"/>
                </a:solidFill>
              </a:rPr>
              <a:t> 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>
                <a:solidFill>
                  <a:srgbClr val="FF0000"/>
                </a:solidFill>
              </a:rPr>
              <a:t>0</a:t>
            </a:r>
            <a:r>
              <a:rPr lang="en-US" sz="1050" dirty="0">
                <a:solidFill>
                  <a:srgbClr val="FF0000"/>
                </a:solidFill>
              </a:rPr>
              <a:t>6</a:t>
            </a:r>
            <a:r>
              <a:rPr lang="ru-RU" sz="1050" dirty="0">
                <a:solidFill>
                  <a:srgbClr val="FF0000"/>
                </a:solidFill>
              </a:rPr>
              <a:t> 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https://altai22.pfdo.ru</a:t>
            </a:r>
            <a:r>
              <a:rPr lang="ru-RU" sz="900" dirty="0">
                <a:solidFill>
                  <a:srgbClr val="0070C0"/>
                </a:solidFill>
              </a:rPr>
              <a:t> 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https://altai22.pfdo.ru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9315</TotalTime>
  <Words>854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111</cp:lastModifiedBy>
  <cp:revision>314</cp:revision>
  <dcterms:created xsi:type="dcterms:W3CDTF">2010-08-25T03:43:27Z</dcterms:created>
  <dcterms:modified xsi:type="dcterms:W3CDTF">2019-10-23T03:34:46Z</dcterms:modified>
</cp:coreProperties>
</file>